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handoutMasterIdLst>
    <p:handoutMasterId r:id="rId6"/>
  </p:handoutMasterIdLst>
  <p:sldIdLst>
    <p:sldId id="256" r:id="rId3"/>
    <p:sldId id="257" r:id="rId5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4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278" autoAdjust="0"/>
    <p:restoredTop sz="94660"/>
  </p:normalViewPr>
  <p:slideViewPr>
    <p:cSldViewPr snapToGrid="0" showGuides="1">
      <p:cViewPr varScale="1">
        <p:scale>
          <a:sx n="75" d="100"/>
          <a:sy n="75" d="100"/>
        </p:scale>
        <p:origin x="90" y="96"/>
      </p:cViewPr>
      <p:guideLst>
        <p:guide orient="horz" pos="2164"/>
        <p:guide pos="3840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tableStyles" Target="tableStyles.xml"/><Relationship Id="rId8" Type="http://schemas.openxmlformats.org/officeDocument/2006/relationships/viewProps" Target="viewProps.xml"/><Relationship Id="rId7" Type="http://schemas.openxmlformats.org/officeDocument/2006/relationships/presProps" Target="presProps.xml"/><Relationship Id="rId6" Type="http://schemas.openxmlformats.org/officeDocument/2006/relationships/handoutMaster" Target="handoutMasters/handoutMaster1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2.jpeg>
</file>

<file path=ppt/media/image3.jpe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>
            <a:spLocks noGrp="1"/>
          </p:cNvSpPr>
          <p:nvPr>
            <p:ph type="sldImg" idx="2"/>
          </p:nvPr>
        </p:nvSpPr>
        <p:spPr/>
      </p:sp>
      <p:sp>
        <p:nvSpPr>
          <p:cNvPr id="3" name="文本占位符 2"/>
          <p:cNvSpPr>
            <a:spLocks noGrp="1"/>
          </p:cNvSpPr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j-lt"/>
                <a:ea typeface="+mj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3751117"/>
            <a:ext cx="7321550" cy="811357"/>
          </a:xfrm>
        </p:spPr>
        <p:txBody>
          <a:bodyPr anchor="b">
            <a:normAutofit/>
          </a:bodyPr>
          <a:lstStyle>
            <a:lvl1pPr>
              <a:defRPr sz="4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7321550" cy="647555"/>
          </a:xfrm>
        </p:spPr>
        <p:txBody>
          <a:bodyPr>
            <a:normAutofit/>
          </a:bodyPr>
          <a:lstStyle>
            <a:lvl1pPr marL="0" indent="0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2400" b="1" i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15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15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150000"/>
              </a:lnSpc>
              <a:defRPr sz="16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800" b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36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8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8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 descr="c1b5072b036357d2eba50bdee1bef5fe"/>
          <p:cNvPicPr>
            <a:picLocks noChangeAspect="1"/>
          </p:cNvPicPr>
          <p:nvPr/>
        </p:nvPicPr>
        <p:blipFill>
          <a:blip r:embed="rId1"/>
          <a:srcRect l="14739" t="14199" r="19530" b="9845"/>
          <a:stretch>
            <a:fillRect/>
          </a:stretch>
        </p:blipFill>
        <p:spPr>
          <a:xfrm>
            <a:off x="10213340" y="2439035"/>
            <a:ext cx="1979295" cy="1715770"/>
          </a:xfrm>
          <a:prstGeom prst="rect">
            <a:avLst/>
          </a:prstGeom>
        </p:spPr>
      </p:pic>
      <p:grpSp>
        <p:nvGrpSpPr>
          <p:cNvPr id="23" name="组合 22"/>
          <p:cNvGrpSpPr/>
          <p:nvPr/>
        </p:nvGrpSpPr>
        <p:grpSpPr>
          <a:xfrm>
            <a:off x="0" y="107"/>
            <a:ext cx="5113758" cy="6858635"/>
            <a:chOff x="6925" y="781"/>
            <a:chExt cx="6931" cy="9240"/>
          </a:xfrm>
        </p:grpSpPr>
        <p:pic>
          <p:nvPicPr>
            <p:cNvPr id="3" name="图片 2" descr="d9e99ad7c494819c810b80f1404a614a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 rot="5400000">
              <a:off x="5770" y="1935"/>
              <a:ext cx="9240" cy="6931"/>
            </a:xfrm>
            <a:prstGeom prst="rect">
              <a:avLst/>
            </a:prstGeom>
          </p:spPr>
        </p:pic>
        <p:cxnSp>
          <p:nvCxnSpPr>
            <p:cNvPr id="11" name="直接箭头连接符 10"/>
            <p:cNvCxnSpPr/>
            <p:nvPr/>
          </p:nvCxnSpPr>
          <p:spPr>
            <a:xfrm flipH="1">
              <a:off x="11099" y="5127"/>
              <a:ext cx="14" cy="3225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sp>
          <p:nvSpPr>
            <p:cNvPr id="12" name="文本框 11"/>
            <p:cNvSpPr txBox="1"/>
            <p:nvPr/>
          </p:nvSpPr>
          <p:spPr>
            <a:xfrm>
              <a:off x="11224" y="6545"/>
              <a:ext cx="2091" cy="4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rgbClr val="FF0000"/>
                  </a:solidFill>
                </a:rPr>
                <a:t>75.81cm</a:t>
              </a:r>
              <a:endParaRPr lang="en-US" altLang="zh-CN">
                <a:solidFill>
                  <a:srgbClr val="FF0000"/>
                </a:solidFill>
              </a:endParaRPr>
            </a:p>
          </p:txBody>
        </p:sp>
        <p:cxnSp>
          <p:nvCxnSpPr>
            <p:cNvPr id="14" name="直接连接符 13"/>
            <p:cNvCxnSpPr/>
            <p:nvPr/>
          </p:nvCxnSpPr>
          <p:spPr>
            <a:xfrm>
              <a:off x="9596" y="8809"/>
              <a:ext cx="2045" cy="412"/>
            </a:xfrm>
            <a:prstGeom prst="line">
              <a:avLst/>
            </a:prstGeom>
            <a:ln w="38100">
              <a:solidFill>
                <a:srgbClr val="FF0000"/>
              </a:solidFill>
              <a:prstDash val="dash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</p:grpSp>
      <p:grpSp>
        <p:nvGrpSpPr>
          <p:cNvPr id="22" name="组合 21"/>
          <p:cNvGrpSpPr/>
          <p:nvPr/>
        </p:nvGrpSpPr>
        <p:grpSpPr>
          <a:xfrm>
            <a:off x="5164369" y="107"/>
            <a:ext cx="5180502" cy="6859270"/>
            <a:chOff x="-6" y="782"/>
            <a:chExt cx="7184" cy="9240"/>
          </a:xfrm>
        </p:grpSpPr>
        <p:pic>
          <p:nvPicPr>
            <p:cNvPr id="4" name="图片 3" descr="90678e73b45116d4eaa517f891b878fa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 rot="5400000">
              <a:off x="-1160" y="1936"/>
              <a:ext cx="9240" cy="6931"/>
            </a:xfrm>
            <a:prstGeom prst="rect">
              <a:avLst/>
            </a:prstGeom>
          </p:spPr>
        </p:pic>
        <p:cxnSp>
          <p:nvCxnSpPr>
            <p:cNvPr id="8" name="直接箭头连接符 7"/>
            <p:cNvCxnSpPr/>
            <p:nvPr/>
          </p:nvCxnSpPr>
          <p:spPr>
            <a:xfrm flipH="1">
              <a:off x="2391" y="6449"/>
              <a:ext cx="14" cy="3225"/>
            </a:xfrm>
            <a:prstGeom prst="straightConnector1">
              <a:avLst/>
            </a:prstGeom>
            <a:ln w="38100">
              <a:solidFill>
                <a:srgbClr val="FF0000"/>
              </a:solidFill>
              <a:headEnd type="arrow"/>
              <a:tailEnd type="arrow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sp>
          <p:nvSpPr>
            <p:cNvPr id="10" name="文本框 9"/>
            <p:cNvSpPr txBox="1"/>
            <p:nvPr/>
          </p:nvSpPr>
          <p:spPr>
            <a:xfrm>
              <a:off x="498" y="7772"/>
              <a:ext cx="2091" cy="4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rgbClr val="FF0000"/>
                  </a:solidFill>
                </a:rPr>
                <a:t>68.34cm</a:t>
              </a:r>
              <a:endParaRPr lang="en-US" altLang="zh-CN">
                <a:solidFill>
                  <a:srgbClr val="FF0000"/>
                </a:solidFill>
              </a:endParaRPr>
            </a:p>
          </p:txBody>
        </p:sp>
        <p:cxnSp>
          <p:nvCxnSpPr>
            <p:cNvPr id="13" name="直接连接符 12"/>
            <p:cNvCxnSpPr/>
            <p:nvPr/>
          </p:nvCxnSpPr>
          <p:spPr>
            <a:xfrm flipH="1">
              <a:off x="3311" y="8740"/>
              <a:ext cx="1427" cy="1167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cxnSp>
          <p:nvCxnSpPr>
            <p:cNvPr id="15" name="直接连接符 14"/>
            <p:cNvCxnSpPr/>
            <p:nvPr/>
          </p:nvCxnSpPr>
          <p:spPr>
            <a:xfrm>
              <a:off x="4738" y="8740"/>
              <a:ext cx="2045" cy="412"/>
            </a:xfrm>
            <a:prstGeom prst="line">
              <a:avLst/>
            </a:prstGeom>
            <a:ln w="38100">
              <a:solidFill>
                <a:srgbClr val="FF0000"/>
              </a:solidFill>
              <a:prstDash val="dash"/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sp>
          <p:nvSpPr>
            <p:cNvPr id="17" name="弧形 16"/>
            <p:cNvSpPr/>
            <p:nvPr/>
          </p:nvSpPr>
          <p:spPr>
            <a:xfrm rot="1680000" flipV="1">
              <a:off x="3823" y="7726"/>
              <a:ext cx="1504" cy="1490"/>
            </a:xfrm>
            <a:prstGeom prst="arc">
              <a:avLst>
                <a:gd name="adj1" fmla="val 16200000"/>
                <a:gd name="adj2" fmla="val 21437303"/>
              </a:avLst>
            </a:prstGeom>
            <a:ln w="38100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cxnSp>
          <p:nvCxnSpPr>
            <p:cNvPr id="19" name="直接连接符 18"/>
            <p:cNvCxnSpPr>
              <a:endCxn id="20" idx="2"/>
            </p:cNvCxnSpPr>
            <p:nvPr/>
          </p:nvCxnSpPr>
          <p:spPr>
            <a:xfrm>
              <a:off x="4738" y="8656"/>
              <a:ext cx="399" cy="1048"/>
            </a:xfrm>
            <a:prstGeom prst="line">
              <a:avLst/>
            </a:prstGeom>
            <a:ln w="38100">
              <a:solidFill>
                <a:srgbClr val="FF0000"/>
              </a:solidFill>
            </a:ln>
          </p:spPr>
          <p:style>
            <a:lnRef idx="2">
              <a:schemeClr val="accent1"/>
            </a:lnRef>
            <a:fillRef idx="0">
              <a:srgbClr val="FFFFFF"/>
            </a:fillRef>
            <a:effectRef idx="0">
              <a:srgbClr val="FFFFFF"/>
            </a:effectRef>
            <a:fontRef idx="minor">
              <a:schemeClr val="tx1"/>
            </a:fontRef>
          </p:style>
        </p:cxnSp>
        <p:sp>
          <p:nvSpPr>
            <p:cNvPr id="20" name="文本框 19"/>
            <p:cNvSpPr txBox="1"/>
            <p:nvPr/>
          </p:nvSpPr>
          <p:spPr>
            <a:xfrm>
              <a:off x="4091" y="9208"/>
              <a:ext cx="2091" cy="4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rgbClr val="FF0000"/>
                  </a:solidFill>
                </a:rPr>
                <a:t>47</a:t>
              </a:r>
              <a:r>
                <a:rPr lang="en-US" altLang="zh-CN">
                  <a:solidFill>
                    <a:srgbClr val="FF0000"/>
                  </a:solidFill>
                  <a:latin typeface="文鼎ＰＬ简中楷" panose="02010600030101010101" charset="-122"/>
                  <a:ea typeface="文鼎ＰＬ简中楷" panose="02010600030101010101" charset="-122"/>
                </a:rPr>
                <a:t>°</a:t>
              </a:r>
              <a:endParaRPr lang="en-US" altLang="zh-CN">
                <a:solidFill>
                  <a:srgbClr val="FF0000"/>
                </a:solidFill>
                <a:latin typeface="文鼎ＰＬ简中楷" panose="02010600030101010101" charset="-122"/>
                <a:ea typeface="文鼎ＰＬ简中楷" panose="02010600030101010101" charset="-122"/>
              </a:endParaRPr>
            </a:p>
          </p:txBody>
        </p:sp>
        <p:sp>
          <p:nvSpPr>
            <p:cNvPr id="21" name="文本框 20"/>
            <p:cNvSpPr txBox="1"/>
            <p:nvPr/>
          </p:nvSpPr>
          <p:spPr>
            <a:xfrm>
              <a:off x="5087" y="8104"/>
              <a:ext cx="2091" cy="49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p>
              <a:r>
                <a:rPr lang="en-US" altLang="zh-CN">
                  <a:solidFill>
                    <a:srgbClr val="FF0000"/>
                  </a:solidFill>
                </a:rPr>
                <a:t>47</a:t>
              </a:r>
              <a:r>
                <a:rPr lang="en-US" altLang="zh-CN">
                  <a:solidFill>
                    <a:srgbClr val="FF0000"/>
                  </a:solidFill>
                  <a:latin typeface="文鼎ＰＬ简中楷" panose="02010600030101010101" charset="-122"/>
                  <a:ea typeface="文鼎ＰＬ简中楷" panose="02010600030101010101" charset="-122"/>
                </a:rPr>
                <a:t>°</a:t>
              </a:r>
              <a:endParaRPr lang="en-US" altLang="zh-CN">
                <a:solidFill>
                  <a:srgbClr val="FF0000"/>
                </a:solidFill>
                <a:latin typeface="文鼎ＰＬ简中楷" panose="02010600030101010101" charset="-122"/>
                <a:ea typeface="文鼎ＰＬ简中楷" panose="02010600030101010101" charset="-122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图片 3" descr="wechat_2025-04-08_195943_43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15060" y="0"/>
            <a:ext cx="9961245" cy="6870700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1454785" y="2787650"/>
            <a:ext cx="928370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1200">
                <a:solidFill>
                  <a:srgbClr val="FF0000"/>
                </a:solidFill>
              </a:rPr>
              <a:t>3.086      3.086    6.18   </a:t>
            </a:r>
            <a:r>
              <a:rPr lang="en-US" altLang="zh-CN" sz="1200">
                <a:solidFill>
                  <a:srgbClr val="FF0000"/>
                </a:solidFill>
                <a:sym typeface="+mn-ea"/>
              </a:rPr>
              <a:t>29.85  6.33   26.90        2.95              47</a:t>
            </a:r>
            <a:r>
              <a:rPr lang="zh-CN" altLang="en-US" sz="1200">
                <a:solidFill>
                  <a:srgbClr val="FF0000"/>
                </a:solidFill>
                <a:sym typeface="+mn-ea"/>
              </a:rPr>
              <a:t>°</a:t>
            </a:r>
            <a:r>
              <a:rPr lang="en-US" altLang="zh-CN" sz="1200">
                <a:solidFill>
                  <a:srgbClr val="FF0000"/>
                </a:solidFill>
                <a:sym typeface="+mn-ea"/>
              </a:rPr>
              <a:t>              47</a:t>
            </a:r>
            <a:r>
              <a:rPr lang="zh-CN" altLang="en-US" sz="1200">
                <a:solidFill>
                  <a:srgbClr val="FF0000"/>
                </a:solidFill>
                <a:sym typeface="+mn-ea"/>
              </a:rPr>
              <a:t>°</a:t>
            </a:r>
            <a:r>
              <a:rPr lang="en-US" altLang="zh-CN" sz="1200">
                <a:solidFill>
                  <a:srgbClr val="FF0000"/>
                </a:solidFill>
                <a:sym typeface="+mn-ea"/>
              </a:rPr>
              <a:t>                &lt;0.2              &lt;1           poor</a:t>
            </a:r>
            <a:endParaRPr lang="en-US" altLang="zh-CN" sz="1200">
              <a:solidFill>
                <a:srgbClr val="FF0000"/>
              </a:solidFill>
              <a:sym typeface="+mn-ea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553585" y="4178300"/>
            <a:ext cx="618553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1200">
                <a:solidFill>
                  <a:srgbClr val="FF0000"/>
                </a:solidFill>
              </a:rPr>
              <a:t>1.00         0.96          1.00          0.86         1.00           0.90             37.89</a:t>
            </a:r>
            <a:endParaRPr lang="en-US" altLang="zh-CN" sz="1200">
              <a:solidFill>
                <a:srgbClr val="FF0000"/>
              </a:solidFill>
              <a:sym typeface="+mn-ea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4553585" y="4662805"/>
            <a:ext cx="618553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1200">
                <a:solidFill>
                  <a:srgbClr val="FF0000"/>
                </a:solidFill>
              </a:rPr>
              <a:t>1.00         0.96          1.00          0.86         1.00           0.90             </a:t>
            </a:r>
            <a:r>
              <a:rPr lang="en-US" altLang="zh-CN" sz="1200">
                <a:solidFill>
                  <a:srgbClr val="FF0000"/>
                </a:solidFill>
                <a:sym typeface="+mn-ea"/>
              </a:rPr>
              <a:t>37.89</a:t>
            </a:r>
            <a:endParaRPr lang="en-US" altLang="zh-CN" sz="1200">
              <a:solidFill>
                <a:srgbClr val="FF0000"/>
              </a:solidFill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6963410" y="5408295"/>
            <a:ext cx="89725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1200">
                <a:solidFill>
                  <a:srgbClr val="FF0000"/>
                </a:solidFill>
              </a:rPr>
              <a:t>3.086</a:t>
            </a:r>
            <a:endParaRPr lang="en-US" altLang="zh-CN" sz="1200">
              <a:solidFill>
                <a:srgbClr val="FF0000"/>
              </a:solidFill>
              <a:sym typeface="+mn-ea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963410" y="6084570"/>
            <a:ext cx="89725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1200">
                <a:solidFill>
                  <a:srgbClr val="FF0000"/>
                </a:solidFill>
              </a:rPr>
              <a:t>3.086</a:t>
            </a:r>
            <a:endParaRPr lang="en-US" altLang="zh-CN" sz="1200">
              <a:solidFill>
                <a:srgbClr val="FF0000"/>
              </a:solidFill>
              <a:sym typeface="+mn-ea"/>
            </a:endParaRPr>
          </a:p>
        </p:txBody>
      </p:sp>
      <p:sp>
        <p:nvSpPr>
          <p:cNvPr id="14" name="文本框 13"/>
          <p:cNvSpPr txBox="1"/>
          <p:nvPr/>
        </p:nvSpPr>
        <p:spPr>
          <a:xfrm>
            <a:off x="7024370" y="5746115"/>
            <a:ext cx="89725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1200">
                <a:solidFill>
                  <a:srgbClr val="FF0000"/>
                </a:solidFill>
                <a:sym typeface="+mn-ea"/>
              </a:rPr>
              <a:t>37.89</a:t>
            </a:r>
            <a:endParaRPr lang="en-US" altLang="zh-CN" sz="1200">
              <a:solidFill>
                <a:srgbClr val="FF0000"/>
              </a:solidFill>
              <a:sym typeface="+mn-ea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6963410" y="6423025"/>
            <a:ext cx="89725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1200">
                <a:solidFill>
                  <a:srgbClr val="FF0000"/>
                </a:solidFill>
              </a:rPr>
              <a:t>37.89</a:t>
            </a:r>
            <a:endParaRPr lang="en-US" altLang="zh-CN" sz="1200">
              <a:solidFill>
                <a:srgbClr val="FF0000"/>
              </a:solidFill>
              <a:sym typeface="+mn-ea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8319135" y="5568950"/>
            <a:ext cx="89725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1200">
                <a:solidFill>
                  <a:srgbClr val="FF0000"/>
                </a:solidFill>
                <a:sym typeface="+mn-ea"/>
              </a:rPr>
              <a:t>0.081</a:t>
            </a:r>
            <a:endParaRPr lang="en-US" altLang="zh-CN" sz="1200">
              <a:solidFill>
                <a:srgbClr val="FF0000"/>
              </a:solidFill>
              <a:sym typeface="+mn-ea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8319135" y="6227445"/>
            <a:ext cx="89725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en-US" altLang="zh-CN" sz="1200">
                <a:solidFill>
                  <a:srgbClr val="FF0000"/>
                </a:solidFill>
              </a:rPr>
              <a:t>0.081</a:t>
            </a:r>
            <a:endParaRPr lang="en-US" altLang="zh-CN" sz="1200">
              <a:solidFill>
                <a:srgbClr val="FF0000"/>
              </a:solidFill>
              <a:sym typeface="+mn-e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WPS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375</Words>
  <Application>WPS 演示</Application>
  <PresentationFormat>宽屏</PresentationFormat>
  <Paragraphs>26</Paragraphs>
  <Slides>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</vt:i4>
      </vt:variant>
    </vt:vector>
  </HeadingPairs>
  <TitlesOfParts>
    <vt:vector size="15" baseType="lpstr">
      <vt:lpstr>Arial</vt:lpstr>
      <vt:lpstr>宋体</vt:lpstr>
      <vt:lpstr>Wingdings</vt:lpstr>
      <vt:lpstr>DejaVu Sans</vt:lpstr>
      <vt:lpstr>文鼎ＰＬ简中楷</vt:lpstr>
      <vt:lpstr>微软雅黑</vt:lpstr>
      <vt:lpstr>Droid Sans Fallback</vt:lpstr>
      <vt:lpstr>宋体</vt:lpstr>
      <vt:lpstr>Arial Unicode MS</vt:lpstr>
      <vt:lpstr>Calibri Light</vt:lpstr>
      <vt:lpstr>Calibri</vt:lpstr>
      <vt:lpstr>OpenSymbol</vt:lpstr>
      <vt:lpstr>WPS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熊泽恩(2022011223)</cp:lastModifiedBy>
  <cp:revision>40</cp:revision>
  <dcterms:created xsi:type="dcterms:W3CDTF">2025-04-08T12:29:31Z</dcterms:created>
  <dcterms:modified xsi:type="dcterms:W3CDTF">2025-04-08T12:29:31Z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2052-12.1.0.17900</vt:lpwstr>
  </property>
  <property fmtid="{D5CDD505-2E9C-101B-9397-08002B2CF9AE}" pid="3" name="ICV">
    <vt:lpwstr>88182C1C38AF00F2A609F567A34238BD_41</vt:lpwstr>
  </property>
</Properties>
</file>

<file path=docProps/thumbnail.jpeg>
</file>